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3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option is correct? A= {{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}. {ε, a, bb}}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abcbb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₵ A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ε₵A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 may not belong to A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₵ A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b="1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abcbb</a:t>
            </a: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₵ 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contains the substring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is present in the first set of A, {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US" b="1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ε₵A</a:t>
            </a:r>
            <a:endParaRPr lang="en-US" b="1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the second set of A,</a:t>
            </a: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is explicitly listed as one of the elements.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 may not belong to 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the second set of A, epsilon is explicitly listed as one of the elements.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US" b="1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abca</a:t>
            </a: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₵ 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contains the substring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which is present in the first set of A,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{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}.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222</Words>
  <Application>Microsoft Office PowerPoint</Application>
  <PresentationFormat>On-screen Show (16:9)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3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31</cp:revision>
  <dcterms:modified xsi:type="dcterms:W3CDTF">2024-04-15T10:36:41Z</dcterms:modified>
</cp:coreProperties>
</file>